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3" r:id="rId4"/>
    <p:sldId id="274" r:id="rId5"/>
    <p:sldId id="261" r:id="rId6"/>
    <p:sldId id="262" r:id="rId7"/>
    <p:sldId id="276" r:id="rId8"/>
    <p:sldId id="268" r:id="rId9"/>
    <p:sldId id="277" r:id="rId10"/>
    <p:sldId id="269" r:id="rId11"/>
    <p:sldId id="278" r:id="rId12"/>
    <p:sldId id="270" r:id="rId13"/>
    <p:sldId id="27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78010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Муниципальное </a:t>
            </a:r>
            <a:r>
              <a:rPr lang="ru-RU" sz="2000" b="1" dirty="0" smtClean="0">
                <a:solidFill>
                  <a:srgbClr val="FF0000"/>
                </a:solidFill>
              </a:rPr>
              <a:t>казенное </a:t>
            </a:r>
            <a:r>
              <a:rPr lang="ru-RU" sz="2000" b="1" dirty="0">
                <a:solidFill>
                  <a:srgbClr val="FF0000"/>
                </a:solidFill>
              </a:rPr>
              <a:t>учреждение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дополнительного </a:t>
            </a:r>
            <a:r>
              <a:rPr lang="ru-RU" sz="2000" b="1" dirty="0">
                <a:solidFill>
                  <a:srgbClr val="FF0000"/>
                </a:solidFill>
              </a:rPr>
              <a:t>образования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«Дом детского творчества»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МО «</a:t>
            </a:r>
            <a:r>
              <a:rPr lang="ru-RU" sz="2000" b="1" dirty="0" err="1">
                <a:solidFill>
                  <a:srgbClr val="FF0000"/>
                </a:solidFill>
              </a:rPr>
              <a:t>Акушинский</a:t>
            </a:r>
            <a:r>
              <a:rPr lang="ru-RU" sz="2000" b="1" dirty="0">
                <a:solidFill>
                  <a:srgbClr val="FF0000"/>
                </a:solidFill>
              </a:rPr>
              <a:t> район»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34563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СЕРДЦЕ ОТДАЮ ДЕТЯМ</a:t>
            </a:r>
          </a:p>
          <a:p>
            <a:endParaRPr lang="ru-RU" sz="1400" b="1" dirty="0">
              <a:solidFill>
                <a:srgbClr val="FF0000"/>
              </a:solidFill>
            </a:endParaRPr>
          </a:p>
          <a:p>
            <a:endParaRPr lang="ru-RU" sz="1400" b="1" dirty="0" smtClean="0">
              <a:solidFill>
                <a:srgbClr val="FF0000"/>
              </a:solidFill>
            </a:endParaRPr>
          </a:p>
          <a:p>
            <a:endParaRPr lang="ru-RU" sz="1400" b="1" dirty="0">
              <a:solidFill>
                <a:srgbClr val="FF0000"/>
              </a:solidFill>
            </a:endParaRPr>
          </a:p>
          <a:p>
            <a:r>
              <a:rPr lang="ru-RU" sz="1400" b="1" dirty="0" smtClean="0">
                <a:solidFill>
                  <a:srgbClr val="FF0000"/>
                </a:solidFill>
              </a:rPr>
              <a:t>Педагог дополнительного образования</a:t>
            </a:r>
          </a:p>
          <a:p>
            <a:r>
              <a:rPr lang="ru-RU" sz="1400" b="1" dirty="0" smtClean="0">
                <a:solidFill>
                  <a:srgbClr val="FF0000"/>
                </a:solidFill>
              </a:rPr>
              <a:t>Гаджиев </a:t>
            </a:r>
            <a:r>
              <a:rPr lang="ru-RU" sz="1400" b="1" dirty="0" err="1" smtClean="0">
                <a:solidFill>
                  <a:srgbClr val="FF0000"/>
                </a:solidFill>
              </a:rPr>
              <a:t>Идрис</a:t>
            </a:r>
            <a:r>
              <a:rPr lang="ru-RU" sz="1400" b="1" dirty="0" smtClean="0">
                <a:solidFill>
                  <a:srgbClr val="FF0000"/>
                </a:solidFill>
              </a:rPr>
              <a:t> Магомедович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7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Идрис\Робототехника\Мое\Грамоты\2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457202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54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Идрис\Робототехника\Мое\Грамоты\img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842" y="294404"/>
            <a:ext cx="4664915" cy="644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69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Идрис\Робототехника\Мое\Грамоты\Грамота Гаджиев  Магомед робототехни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4536504" cy="638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93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Идрис\Робототехника\Мое\Грамоты\Грамота Мое лучшее занят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32656"/>
            <a:ext cx="4484995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46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Идрис\Робототехника\Мое\Грамоты\Грамота Сердце отдаю детя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2656"/>
            <a:ext cx="448499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24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Идрис\Робототехника\Мое\Грамоты\2018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445664" cy="649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9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Идрис\Робототехника\Мое\Грамоты\2018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929" y="332655"/>
            <a:ext cx="4419295" cy="644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8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Идрис\Робототехника\Мое\Грамоты\201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5"/>
            <a:ext cx="4536504" cy="644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38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Идрис\Робототехника\Мое\Грамоты\2019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16632"/>
            <a:ext cx="4685779" cy="662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28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Идрис\Робототехника\Мое\Грамоты\2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176" y="332656"/>
            <a:ext cx="4538514" cy="641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4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Идрис\Робототехника\Мое\Грамоты\2022-Дж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902" y="332656"/>
            <a:ext cx="4510339" cy="637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02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Идрис\Робототехника\Мое\Грамоты\2025 Диплом 1 степени Идрисов Магомедсаи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52122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13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Идрис\Робототехника\Мое\Грамоты\2025 Диплом 3 степени Алиев Магоме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600" y="269654"/>
            <a:ext cx="4585640" cy="650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17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192</TotalTime>
  <Words>12</Words>
  <Application>Microsoft Office PowerPoint</Application>
  <PresentationFormat>Экран (4:3)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Муниципальное казенное учреждение  дополнительного образования «Дом детского творчества» МО «Акушинский район»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Идрис</dc:creator>
  <cp:lastModifiedBy>ginta</cp:lastModifiedBy>
  <cp:revision>78</cp:revision>
  <dcterms:created xsi:type="dcterms:W3CDTF">2018-05-25T11:47:25Z</dcterms:created>
  <dcterms:modified xsi:type="dcterms:W3CDTF">2026-03-18T05:35:33Z</dcterms:modified>
</cp:coreProperties>
</file>